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7" r:id="rId4"/>
    <p:sldId id="266" r:id="rId5"/>
    <p:sldId id="259" r:id="rId6"/>
    <p:sldId id="261" r:id="rId7"/>
    <p:sldId id="264" r:id="rId8"/>
    <p:sldId id="263" r:id="rId9"/>
    <p:sldId id="262" r:id="rId10"/>
    <p:sldId id="265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0000"/>
    <a:srgbClr val="E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7" d="100"/>
          <a:sy n="87" d="100"/>
        </p:scale>
        <p:origin x="-509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D1B9-056A-B045-93E5-A7B6D56CBF97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BE89-CEB0-7E48-9CF0-EE651B282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9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D1B9-056A-B045-93E5-A7B6D56CBF97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BE89-CEB0-7E48-9CF0-EE651B282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83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D1B9-056A-B045-93E5-A7B6D56CBF97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BE89-CEB0-7E48-9CF0-EE651B282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83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D1B9-056A-B045-93E5-A7B6D56CBF97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BE89-CEB0-7E48-9CF0-EE651B282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6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D1B9-056A-B045-93E5-A7B6D56CBF97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BE89-CEB0-7E48-9CF0-EE651B282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70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D1B9-056A-B045-93E5-A7B6D56CBF97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BE89-CEB0-7E48-9CF0-EE651B282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9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D1B9-056A-B045-93E5-A7B6D56CBF97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BE89-CEB0-7E48-9CF0-EE651B282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51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D1B9-056A-B045-93E5-A7B6D56CBF97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BE89-CEB0-7E48-9CF0-EE651B282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50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D1B9-056A-B045-93E5-A7B6D56CBF97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BE89-CEB0-7E48-9CF0-EE651B282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24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D1B9-056A-B045-93E5-A7B6D56CBF97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BE89-CEB0-7E48-9CF0-EE651B282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8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D1B9-056A-B045-93E5-A7B6D56CBF97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BE89-CEB0-7E48-9CF0-EE651B282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21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8D1B9-056A-B045-93E5-A7B6D56CBF97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8BE89-CEB0-7E48-9CF0-EE651B282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8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oz.com/blog/hosting-and-embedding-for-video-seo" TargetMode="External"/><Relationship Id="rId2" Type="http://schemas.openxmlformats.org/officeDocument/2006/relationships/hyperlink" Target="http://www.seoinc.com/seo-blog/why-you-should-embed-youtube-videos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hyperlink" Target="http://fancybox.ne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68463" y="0"/>
            <a:ext cx="9433951" cy="1399460"/>
          </a:xfrm>
          <a:prstGeom prst="rect">
            <a:avLst/>
          </a:prstGeom>
          <a:solidFill>
            <a:srgbClr val="CD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65244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DIN Alternate Bold"/>
                <a:cs typeface="DIN Alternate Bold"/>
              </a:rPr>
              <a:t>Importance of Videos</a:t>
            </a:r>
            <a:endParaRPr lang="en-US" sz="5400" dirty="0">
              <a:solidFill>
                <a:schemeClr val="bg1"/>
              </a:solidFill>
              <a:latin typeface="DIN Alternate Bold"/>
              <a:cs typeface="DIN Alternate Bold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09" y="5928556"/>
            <a:ext cx="2827650" cy="5847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4816" y="1787701"/>
            <a:ext cx="4787764" cy="34995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159" y="2215809"/>
            <a:ext cx="4713655" cy="293307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05817" y="5922367"/>
            <a:ext cx="518349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Stephanie Hernandez</a:t>
            </a:r>
          </a:p>
          <a:p>
            <a:r>
              <a:rPr lang="en-US" sz="1400" dirty="0" smtClean="0"/>
              <a:t>Essential Developer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4722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68463" y="0"/>
            <a:ext cx="9433951" cy="6958424"/>
          </a:xfrm>
          <a:prstGeom prst="rect">
            <a:avLst/>
          </a:prstGeom>
          <a:solidFill>
            <a:srgbClr val="CD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DIN Alternate Bold"/>
                <a:cs typeface="DIN Alternate Bold"/>
              </a:rPr>
              <a:t>Step by Step Process</a:t>
            </a:r>
            <a:br>
              <a:rPr lang="en-US" sz="5400" dirty="0" smtClean="0">
                <a:solidFill>
                  <a:schemeClr val="bg1"/>
                </a:solidFill>
                <a:latin typeface="DIN Alternate Bold"/>
                <a:cs typeface="DIN Alternate Bold"/>
              </a:rPr>
            </a:br>
            <a:r>
              <a:rPr lang="en-US" sz="5400" dirty="0" smtClean="0">
                <a:solidFill>
                  <a:schemeClr val="bg1"/>
                </a:solidFill>
                <a:latin typeface="DIN Alternate Bold"/>
                <a:cs typeface="DIN Alternate Bold"/>
              </a:rPr>
              <a:t>to add your video</a:t>
            </a:r>
            <a:endParaRPr lang="en-US" sz="5400" dirty="0">
              <a:solidFill>
                <a:schemeClr val="bg1"/>
              </a:solidFill>
              <a:latin typeface="DIN Alternate Bold"/>
              <a:cs typeface="DIN Alternate Bold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33000"/>
          </a:blip>
          <a:stretch>
            <a:fillRect/>
          </a:stretch>
        </p:blipFill>
        <p:spPr>
          <a:xfrm>
            <a:off x="228409" y="5928556"/>
            <a:ext cx="2827650" cy="58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62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68463" y="0"/>
            <a:ext cx="9433951" cy="1399460"/>
          </a:xfrm>
          <a:prstGeom prst="rect">
            <a:avLst/>
          </a:prstGeom>
          <a:solidFill>
            <a:srgbClr val="CD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1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DIN Alternate Bold"/>
                <a:cs typeface="DIN Alternate Bold"/>
              </a:rPr>
              <a:t>References</a:t>
            </a:r>
            <a:endParaRPr lang="en-US" sz="5400" dirty="0">
              <a:solidFill>
                <a:schemeClr val="bg1"/>
              </a:solidFill>
              <a:latin typeface="DIN Alternate Bold"/>
              <a:cs typeface="DIN Alternate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>
                <a:hlinkClick r:id="rId2"/>
              </a:rPr>
              <a:t>http://www.seoinc.com/seo-blog/why-you-should-embed-youtube-videos/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smtClean="0">
                <a:hlinkClick r:id="rId3"/>
              </a:rPr>
              <a:t>http://moz.com/blog/hosting-and-embedding-for-video-seo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>
                <a:hlinkClick r:id="rId4"/>
              </a:rPr>
              <a:t>http://fancybox.net</a:t>
            </a:r>
            <a:r>
              <a:rPr lang="en-US" sz="2400" dirty="0" smtClean="0">
                <a:hlinkClick r:id="rId4"/>
              </a:rPr>
              <a:t>/</a:t>
            </a:r>
            <a:endParaRPr lang="en-US" sz="2400" dirty="0" smtClean="0"/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endParaRPr lang="en-US" sz="3200" dirty="0" smtClean="0"/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alphaModFix amt="33000"/>
          </a:blip>
          <a:stretch>
            <a:fillRect/>
          </a:stretch>
        </p:blipFill>
        <p:spPr>
          <a:xfrm>
            <a:off x="228409" y="5928556"/>
            <a:ext cx="2827650" cy="58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83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68463" y="0"/>
            <a:ext cx="9433951" cy="1399460"/>
          </a:xfrm>
          <a:prstGeom prst="rect">
            <a:avLst/>
          </a:prstGeom>
          <a:solidFill>
            <a:srgbClr val="CD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1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DIN Alternate Bold"/>
                <a:cs typeface="DIN Alternate Bold"/>
              </a:rPr>
              <a:t>Overview</a:t>
            </a:r>
            <a:endParaRPr lang="en-US" sz="5400" dirty="0">
              <a:solidFill>
                <a:schemeClr val="bg1"/>
              </a:solidFill>
              <a:latin typeface="DIN Alternate Bold"/>
              <a:cs typeface="DIN Alternate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dirty="0" smtClean="0"/>
              <a:t>Why use YouTube for your videos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Ways to display your videos on your website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How to add your video to your site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alphaModFix amt="33000"/>
          </a:blip>
          <a:stretch>
            <a:fillRect/>
          </a:stretch>
        </p:blipFill>
        <p:spPr>
          <a:xfrm>
            <a:off x="228409" y="5928556"/>
            <a:ext cx="2827650" cy="58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87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68463" y="0"/>
            <a:ext cx="9433951" cy="1399460"/>
          </a:xfrm>
          <a:prstGeom prst="rect">
            <a:avLst/>
          </a:prstGeom>
          <a:solidFill>
            <a:srgbClr val="CD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1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DIN Alternate Bold"/>
                <a:cs typeface="DIN Alternate Bold"/>
              </a:rPr>
              <a:t>Quick Facts</a:t>
            </a:r>
            <a:endParaRPr lang="en-US" sz="5400" dirty="0">
              <a:solidFill>
                <a:schemeClr val="bg1"/>
              </a:solidFill>
              <a:latin typeface="DIN Alternate Bold"/>
              <a:cs typeface="DIN Alternate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dirty="0" smtClean="0"/>
              <a:t>Videos help get your user’s attention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Google shows videos in the search results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YouTube has been owned by Google since 2006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alphaModFix amt="33000"/>
          </a:blip>
          <a:stretch>
            <a:fillRect/>
          </a:stretch>
        </p:blipFill>
        <p:spPr>
          <a:xfrm>
            <a:off x="228409" y="5928556"/>
            <a:ext cx="2827650" cy="58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18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68463" y="0"/>
            <a:ext cx="9433951" cy="1399460"/>
          </a:xfrm>
          <a:prstGeom prst="rect">
            <a:avLst/>
          </a:prstGeom>
          <a:solidFill>
            <a:srgbClr val="CD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1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DIN Alternate Bold"/>
                <a:cs typeface="DIN Alternate Bold"/>
              </a:rPr>
              <a:t>Why use YouTube?</a:t>
            </a:r>
            <a:endParaRPr lang="en-US" sz="5400" dirty="0">
              <a:solidFill>
                <a:schemeClr val="bg1"/>
              </a:solidFill>
              <a:latin typeface="DIN Alternate Bold"/>
              <a:cs typeface="DIN Alternate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dirty="0" smtClean="0"/>
              <a:t>Easy to upload videos 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Cost Effective: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You can embed (add) your video easily to your site without creating a custom video player.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Avoid additional cost from your hosting provider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33000"/>
          </a:blip>
          <a:stretch>
            <a:fillRect/>
          </a:stretch>
        </p:blipFill>
        <p:spPr>
          <a:xfrm>
            <a:off x="228409" y="5928556"/>
            <a:ext cx="2827650" cy="58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08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68463" y="0"/>
            <a:ext cx="9433951" cy="1399460"/>
          </a:xfrm>
          <a:prstGeom prst="rect">
            <a:avLst/>
          </a:prstGeom>
          <a:solidFill>
            <a:srgbClr val="CD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1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DIN Alternate Bold"/>
                <a:cs typeface="DIN Alternate Bold"/>
              </a:rPr>
              <a:t>Why use YouTube?</a:t>
            </a:r>
            <a:endParaRPr lang="en-US" sz="5400" dirty="0">
              <a:solidFill>
                <a:schemeClr val="bg1"/>
              </a:solidFill>
              <a:latin typeface="DIN Alternate Bold"/>
              <a:cs typeface="DIN Alternate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dirty="0" smtClean="0"/>
              <a:t>Optimize your videos for SEO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Link your YouTube Channel to your website to bring in traffic and vice versa to increase views on your videos.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200" dirty="0" smtClean="0"/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33000"/>
          </a:blip>
          <a:stretch>
            <a:fillRect/>
          </a:stretch>
        </p:blipFill>
        <p:spPr>
          <a:xfrm>
            <a:off x="228409" y="5928556"/>
            <a:ext cx="2827650" cy="58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12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68463" y="0"/>
            <a:ext cx="9433951" cy="1399460"/>
          </a:xfrm>
          <a:prstGeom prst="rect">
            <a:avLst/>
          </a:prstGeom>
          <a:solidFill>
            <a:srgbClr val="CD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1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DIN Alternate Bold"/>
                <a:cs typeface="DIN Alternate Bold"/>
              </a:rPr>
              <a:t>Ways to display your videos</a:t>
            </a:r>
            <a:endParaRPr lang="en-US" sz="5400" dirty="0">
              <a:solidFill>
                <a:schemeClr val="bg1"/>
              </a:solidFill>
              <a:latin typeface="DIN Alternate Bold"/>
              <a:cs typeface="DIN Alternate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dirty="0" smtClean="0"/>
              <a:t>Single page with one video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Media Library</a:t>
            </a:r>
          </a:p>
          <a:p>
            <a:pPr>
              <a:lnSpc>
                <a:spcPct val="150000"/>
              </a:lnSpc>
            </a:pPr>
            <a:r>
              <a:rPr lang="en-US" sz="3200" dirty="0" err="1" smtClean="0"/>
              <a:t>Lightbox</a:t>
            </a:r>
            <a:r>
              <a:rPr lang="en-US" sz="3200" dirty="0" smtClean="0"/>
              <a:t>/Pop up</a:t>
            </a:r>
          </a:p>
          <a:p>
            <a:pPr>
              <a:lnSpc>
                <a:spcPct val="150000"/>
              </a:lnSpc>
            </a:pPr>
            <a:endParaRPr lang="en-US" sz="32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3200" dirty="0" smtClean="0"/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33000"/>
          </a:blip>
          <a:stretch>
            <a:fillRect/>
          </a:stretch>
        </p:blipFill>
        <p:spPr>
          <a:xfrm>
            <a:off x="228409" y="5928556"/>
            <a:ext cx="2827650" cy="58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64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68463" y="0"/>
            <a:ext cx="9433951" cy="1399460"/>
          </a:xfrm>
          <a:prstGeom prst="rect">
            <a:avLst/>
          </a:prstGeom>
          <a:solidFill>
            <a:srgbClr val="CD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1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DIN Alternate Bold"/>
                <a:cs typeface="DIN Alternate Bold"/>
              </a:rPr>
              <a:t>Single Page with Video</a:t>
            </a:r>
            <a:endParaRPr lang="en-US" sz="5400" dirty="0">
              <a:solidFill>
                <a:schemeClr val="bg1"/>
              </a:solidFill>
              <a:latin typeface="DIN Alternate Bold"/>
              <a:cs typeface="DIN Alternate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32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3200" dirty="0" smtClean="0"/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037" y="1600200"/>
            <a:ext cx="6802650" cy="49018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33000"/>
          </a:blip>
          <a:stretch>
            <a:fillRect/>
          </a:stretch>
        </p:blipFill>
        <p:spPr>
          <a:xfrm>
            <a:off x="228409" y="5928556"/>
            <a:ext cx="2827650" cy="58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13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68463" y="0"/>
            <a:ext cx="9433951" cy="1399460"/>
          </a:xfrm>
          <a:prstGeom prst="rect">
            <a:avLst/>
          </a:prstGeom>
          <a:solidFill>
            <a:srgbClr val="CD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1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DIN Alternate Bold"/>
                <a:cs typeface="DIN Alternate Bold"/>
              </a:rPr>
              <a:t>Media Library</a:t>
            </a:r>
            <a:endParaRPr lang="en-US" sz="5400" dirty="0">
              <a:solidFill>
                <a:schemeClr val="bg1"/>
              </a:solidFill>
              <a:latin typeface="DIN Alternate Bold"/>
              <a:cs typeface="DIN Alternate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32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3200" dirty="0" smtClean="0"/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33000"/>
          </a:blip>
          <a:stretch>
            <a:fillRect/>
          </a:stretch>
        </p:blipFill>
        <p:spPr>
          <a:xfrm>
            <a:off x="228409" y="5928556"/>
            <a:ext cx="2827650" cy="58477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65662"/>
            <a:ext cx="9144000" cy="13550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07659"/>
            <a:ext cx="9144000" cy="135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53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5625" b="-5625"/>
          <a:stretch>
            <a:fillRect/>
          </a:stretch>
        </p:blipFill>
        <p:spPr>
          <a:xfrm>
            <a:off x="-990131" y="1062553"/>
            <a:ext cx="11121064" cy="6116156"/>
          </a:xfrm>
        </p:spPr>
      </p:pic>
      <p:sp>
        <p:nvSpPr>
          <p:cNvPr id="6" name="Rectangle 5"/>
          <p:cNvSpPr/>
          <p:nvPr/>
        </p:nvSpPr>
        <p:spPr>
          <a:xfrm>
            <a:off x="-168463" y="0"/>
            <a:ext cx="9433951" cy="1399460"/>
          </a:xfrm>
          <a:prstGeom prst="rect">
            <a:avLst/>
          </a:prstGeom>
          <a:solidFill>
            <a:srgbClr val="CD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321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err="1" smtClean="0">
                <a:solidFill>
                  <a:schemeClr val="bg1"/>
                </a:solidFill>
                <a:latin typeface="DIN Alternate Bold"/>
                <a:cs typeface="DIN Alternate Bold"/>
              </a:rPr>
              <a:t>Lightbox</a:t>
            </a:r>
            <a:r>
              <a:rPr lang="en-US" sz="5400" dirty="0" smtClean="0">
                <a:solidFill>
                  <a:schemeClr val="bg1"/>
                </a:solidFill>
                <a:latin typeface="DIN Alternate Bold"/>
                <a:cs typeface="DIN Alternate Bold"/>
              </a:rPr>
              <a:t>/Pop up</a:t>
            </a:r>
            <a:endParaRPr lang="en-US" sz="5400" dirty="0">
              <a:solidFill>
                <a:schemeClr val="bg1"/>
              </a:solidFill>
              <a:latin typeface="DIN Alternate Bold"/>
              <a:cs typeface="DIN Alternate Bold"/>
            </a:endParaRPr>
          </a:p>
        </p:txBody>
      </p:sp>
    </p:spTree>
    <p:extLst>
      <p:ext uri="{BB962C8B-B14F-4D97-AF65-F5344CB8AC3E}">
        <p14:creationId xmlns:p14="http://schemas.microsoft.com/office/powerpoint/2010/main" val="3411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158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Importance of Videos</vt:lpstr>
      <vt:lpstr>Overview</vt:lpstr>
      <vt:lpstr>Quick Facts</vt:lpstr>
      <vt:lpstr>Why use YouTube?</vt:lpstr>
      <vt:lpstr>Why use YouTube?</vt:lpstr>
      <vt:lpstr>Ways to display your videos</vt:lpstr>
      <vt:lpstr>Single Page with Video</vt:lpstr>
      <vt:lpstr>Media Library</vt:lpstr>
      <vt:lpstr>Lightbox/Pop up</vt:lpstr>
      <vt:lpstr>Step by Step Process to add your video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Should I use YouTube ??</dc:title>
  <dc:creator>Stephanie Hernandez</dc:creator>
  <cp:lastModifiedBy>Allison Gagliardi</cp:lastModifiedBy>
  <cp:revision>18</cp:revision>
  <dcterms:created xsi:type="dcterms:W3CDTF">2014-08-10T18:35:32Z</dcterms:created>
  <dcterms:modified xsi:type="dcterms:W3CDTF">2014-08-28T17:20:43Z</dcterms:modified>
</cp:coreProperties>
</file>